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8/6/2021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223E7D88-5AEC-47C8-9205-D50014FDC87A}"/>
              </a:ext>
            </a:extLst>
          </p:cNvPr>
          <p:cNvSpPr txBox="1"/>
          <p:nvPr/>
        </p:nvSpPr>
        <p:spPr>
          <a:xfrm>
            <a:off x="3384397" y="2877203"/>
            <a:ext cx="558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/>
              <a:t>ΕΝΩΣΗ ΕΛΛΗΝΙΚΩΝ ΤΟΥΡΙΣΤΙΚΩΝ ΕΠΙΧΕΙΡΗΣΕΩΝ ΕΠΕ</a:t>
            </a:r>
            <a:endParaRPr lang="el-GR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5D95F9AC-75FF-4F76-AF85-3AC3BFC5649C}"/>
              </a:ext>
            </a:extLst>
          </p:cNvPr>
          <p:cNvSpPr txBox="1"/>
          <p:nvPr/>
        </p:nvSpPr>
        <p:spPr>
          <a:xfrm>
            <a:off x="5899150" y="5631663"/>
            <a:ext cx="260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40.000,00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0AC8CFA1-9249-4D1D-B35B-897060867098}"/>
              </a:ext>
            </a:extLst>
          </p:cNvPr>
          <p:cNvSpPr txBox="1"/>
          <p:nvPr/>
        </p:nvSpPr>
        <p:spPr>
          <a:xfrm>
            <a:off x="3363917" y="2497477"/>
            <a:ext cx="260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/>
              <a:t>5109605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241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nikos</cp:lastModifiedBy>
  <cp:revision>15</cp:revision>
  <dcterms:created xsi:type="dcterms:W3CDTF">2021-05-19T11:41:06Z</dcterms:created>
  <dcterms:modified xsi:type="dcterms:W3CDTF">2021-06-08T11:38:13Z</dcterms:modified>
</cp:coreProperties>
</file>